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956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021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996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281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207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317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960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372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387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4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087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5BD7-F353-4E68-BF32-5EE90388E4CE}" type="datetimeFigureOut">
              <a:rPr lang="bg-BG" smtClean="0"/>
              <a:t>19.11.2021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6673-8FC3-4429-A7A2-9CEAC77FE4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574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8640"/>
            <a:ext cx="6228184" cy="3058761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306" y="193010"/>
            <a:ext cx="6679725" cy="3173108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" y="3429000"/>
            <a:ext cx="6746427" cy="3049232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26" y="3428999"/>
            <a:ext cx="7623081" cy="304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Презентация на цял екран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2" baseType="lpstr">
      <vt:lpstr>Office тема</vt:lpstr>
      <vt:lpstr>Презентация на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User12</dc:creator>
  <cp:lastModifiedBy>User12</cp:lastModifiedBy>
  <cp:revision>1</cp:revision>
  <dcterms:created xsi:type="dcterms:W3CDTF">2021-11-19T07:45:41Z</dcterms:created>
  <dcterms:modified xsi:type="dcterms:W3CDTF">2021-11-19T07:48:20Z</dcterms:modified>
</cp:coreProperties>
</file>