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5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bg-BG" smtClean="0"/>
              <a:t>Щракнете за редакция стил подзагл. обр.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65BD7-F353-4E68-BF32-5EE90388E4CE}" type="datetimeFigureOut">
              <a:rPr lang="bg-BG" smtClean="0"/>
              <a:t>19.11.2021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66673-8FC3-4429-A7A2-9CEAC77FE4A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789563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65BD7-F353-4E68-BF32-5EE90388E4CE}" type="datetimeFigureOut">
              <a:rPr lang="bg-BG" smtClean="0"/>
              <a:t>19.11.2021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66673-8FC3-4429-A7A2-9CEAC77FE4A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710213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но заглавие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65BD7-F353-4E68-BF32-5EE90388E4CE}" type="datetimeFigureOut">
              <a:rPr lang="bg-BG" smtClean="0"/>
              <a:t>19.11.2021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66673-8FC3-4429-A7A2-9CEAC77FE4A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999967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65BD7-F353-4E68-BF32-5EE90388E4CE}" type="datetimeFigureOut">
              <a:rPr lang="bg-BG" smtClean="0"/>
              <a:t>19.11.2021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66673-8FC3-4429-A7A2-9CEAC77FE4A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32815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65BD7-F353-4E68-BF32-5EE90388E4CE}" type="datetimeFigureOut">
              <a:rPr lang="bg-BG" smtClean="0"/>
              <a:t>19.11.2021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66673-8FC3-4429-A7A2-9CEAC77FE4A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852079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65BD7-F353-4E68-BF32-5EE90388E4CE}" type="datetimeFigureOut">
              <a:rPr lang="bg-BG" smtClean="0"/>
              <a:t>19.11.2021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66673-8FC3-4429-A7A2-9CEAC77FE4A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133173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5" name="Текстов контейне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6" name="Контейнер за съдържани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7" name="Контейнер за 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65BD7-F353-4E68-BF32-5EE90388E4CE}" type="datetimeFigureOut">
              <a:rPr lang="bg-BG" smtClean="0"/>
              <a:t>19.11.2021 г.</a:t>
            </a:fld>
            <a:endParaRPr lang="bg-BG"/>
          </a:p>
        </p:txBody>
      </p:sp>
      <p:sp>
        <p:nvSpPr>
          <p:cNvPr id="8" name="Контейнер за долния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Контейнер за номер н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66673-8FC3-4429-A7A2-9CEAC77FE4A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19602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65BD7-F353-4E68-BF32-5EE90388E4CE}" type="datetimeFigureOut">
              <a:rPr lang="bg-BG" smtClean="0"/>
              <a:t>19.11.2021 г.</a:t>
            </a:fld>
            <a:endParaRPr lang="bg-BG"/>
          </a:p>
        </p:txBody>
      </p:sp>
      <p:sp>
        <p:nvSpPr>
          <p:cNvPr id="4" name="Контейнер за долния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Контейнер за номер н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66673-8FC3-4429-A7A2-9CEAC77FE4A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343721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65BD7-F353-4E68-BF32-5EE90388E4CE}" type="datetimeFigureOut">
              <a:rPr lang="bg-BG" smtClean="0"/>
              <a:t>19.11.2021 г.</a:t>
            </a:fld>
            <a:endParaRPr lang="bg-BG"/>
          </a:p>
        </p:txBody>
      </p:sp>
      <p:sp>
        <p:nvSpPr>
          <p:cNvPr id="3" name="Контейнер за долния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66673-8FC3-4429-A7A2-9CEAC77FE4A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63870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65BD7-F353-4E68-BF32-5EE90388E4CE}" type="datetimeFigureOut">
              <a:rPr lang="bg-BG" smtClean="0"/>
              <a:t>19.11.2021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66673-8FC3-4429-A7A2-9CEAC77FE4A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977450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картина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65BD7-F353-4E68-BF32-5EE90388E4CE}" type="datetimeFigureOut">
              <a:rPr lang="bg-BG" smtClean="0"/>
              <a:t>19.11.2021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66673-8FC3-4429-A7A2-9CEAC77FE4A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740871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заглав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465BD7-F353-4E68-BF32-5EE90388E4CE}" type="datetimeFigureOut">
              <a:rPr lang="bg-BG" smtClean="0"/>
              <a:t>19.11.2021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866673-8FC3-4429-A7A2-9CEAC77FE4A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65742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g-BG" dirty="0"/>
          </a:p>
        </p:txBody>
      </p:sp>
      <p:pic>
        <p:nvPicPr>
          <p:cNvPr id="4" name="Картина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88640"/>
            <a:ext cx="6228184" cy="3058761"/>
          </a:xfrm>
          <a:prstGeom prst="rect">
            <a:avLst/>
          </a:prstGeom>
        </p:spPr>
      </p:pic>
      <p:pic>
        <p:nvPicPr>
          <p:cNvPr id="5" name="Картина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1306" y="193010"/>
            <a:ext cx="6679725" cy="3173108"/>
          </a:xfrm>
          <a:prstGeom prst="rect">
            <a:avLst/>
          </a:prstGeom>
        </p:spPr>
      </p:pic>
      <p:pic>
        <p:nvPicPr>
          <p:cNvPr id="6" name="Картина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5" y="3429000"/>
            <a:ext cx="6746427" cy="3049232"/>
          </a:xfrm>
          <a:prstGeom prst="rect">
            <a:avLst/>
          </a:prstGeom>
        </p:spPr>
      </p:pic>
      <p:pic>
        <p:nvPicPr>
          <p:cNvPr id="7" name="Картина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8626" y="3428999"/>
            <a:ext cx="7623081" cy="3049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24860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тема">
  <a:themeElements>
    <a:clrScheme name="О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Презентация на цял екран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1</vt:i4>
      </vt:variant>
    </vt:vector>
  </HeadingPairs>
  <TitlesOfParts>
    <vt:vector size="2" baseType="lpstr">
      <vt:lpstr>Office тема</vt:lpstr>
      <vt:lpstr>Презентация на PowerPoint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на PowerPoint</dc:title>
  <dc:creator>User12</dc:creator>
  <cp:lastModifiedBy>User12</cp:lastModifiedBy>
  <cp:revision>1</cp:revision>
  <dcterms:created xsi:type="dcterms:W3CDTF">2021-11-19T07:45:41Z</dcterms:created>
  <dcterms:modified xsi:type="dcterms:W3CDTF">2021-11-19T07:48:20Z</dcterms:modified>
</cp:coreProperties>
</file>